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276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66DF-7082-4ECA-A213-DD15C856580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AA24-43F0-474D-B668-059A77EBFA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659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66DF-7082-4ECA-A213-DD15C856580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AA24-43F0-474D-B668-059A77EBFA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169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66DF-7082-4ECA-A213-DD15C856580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AA24-43F0-474D-B668-059A77EBFA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175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66DF-7082-4ECA-A213-DD15C856580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AA24-43F0-474D-B668-059A77EBFA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687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66DF-7082-4ECA-A213-DD15C856580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AA24-43F0-474D-B668-059A77EBFA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28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66DF-7082-4ECA-A213-DD15C856580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AA24-43F0-474D-B668-059A77EBFA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38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66DF-7082-4ECA-A213-DD15C856580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AA24-43F0-474D-B668-059A77EBFA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672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66DF-7082-4ECA-A213-DD15C856580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AA24-43F0-474D-B668-059A77EBFA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130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66DF-7082-4ECA-A213-DD15C856580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AA24-43F0-474D-B668-059A77EBFA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092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66DF-7082-4ECA-A213-DD15C856580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AA24-43F0-474D-B668-059A77EBFA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175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66DF-7082-4ECA-A213-DD15C856580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AA24-43F0-474D-B668-059A77EBFA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474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66DF-7082-4ECA-A213-DD15C8565804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AA24-43F0-474D-B668-059A77EBFA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33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27FB27E4-BC2B-C6B5-6AA5-99DBA86B1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56" y="4872037"/>
            <a:ext cx="859538" cy="127101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B3013A1-6292-1E1E-918E-DAFF4051E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8817" y="2210156"/>
            <a:ext cx="6433688" cy="2484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013F791-1675-2239-7D2A-DFF88C839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1" y="189000"/>
            <a:ext cx="6244764" cy="64800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6AB82DD-A547-8AD1-0DD9-A3B4824753C9}"/>
              </a:ext>
            </a:extLst>
          </p:cNvPr>
          <p:cNvSpPr txBox="1"/>
          <p:nvPr/>
        </p:nvSpPr>
        <p:spPr>
          <a:xfrm rot="5400000">
            <a:off x="6265393" y="2705725"/>
            <a:ext cx="38779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800" dirty="0" err="1">
                <a:solidFill>
                  <a:schemeClr val="bg1"/>
                </a:solidFill>
                <a:latin typeface="Old English Text MT" panose="03040902040508030806" pitchFamily="66" charset="0"/>
              </a:rPr>
              <a:t>Agustin</a:t>
            </a:r>
            <a:endParaRPr lang="es-CO" sz="1400" dirty="0">
              <a:solidFill>
                <a:schemeClr val="bg1"/>
              </a:solidFill>
              <a:latin typeface="Old English Text MT" panose="030409020405080308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5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83B6934-91D8-BF0A-EEB7-72351575A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1171">
            <a:off x="133544" y="-300248"/>
            <a:ext cx="3798715" cy="4104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DD3058A-463E-B211-82B1-EC61FA65D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8014">
            <a:off x="5977391" y="2107804"/>
            <a:ext cx="3060000" cy="19115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0646A16-1861-0A01-28BE-3F2269D17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08" y="125192"/>
            <a:ext cx="1692000" cy="183710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4325AD2-19DF-CC80-C378-4859F3C30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301" y="3032388"/>
            <a:ext cx="4279501" cy="3780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25FBA24-61BA-C8BD-1478-2FFB8D812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05" y="1765236"/>
            <a:ext cx="1534894" cy="216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E8A0D51-EF7D-1569-9D9F-F34B38E2AB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94" y="75915"/>
            <a:ext cx="1620000" cy="162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82A5EDA-5092-815A-B8BE-A289245D3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57" y="388661"/>
            <a:ext cx="2445436" cy="216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A6699CE-20C8-1F38-C2C4-A29D9CBB9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" y="3147423"/>
            <a:ext cx="3580931" cy="38880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8334B99A-5358-322B-7404-1E1C44D046F4}"/>
              </a:ext>
            </a:extLst>
          </p:cNvPr>
          <p:cNvSpPr txBox="1"/>
          <p:nvPr/>
        </p:nvSpPr>
        <p:spPr>
          <a:xfrm>
            <a:off x="6806786" y="3438277"/>
            <a:ext cx="2023311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3900" dirty="0">
                <a:solidFill>
                  <a:srgbClr val="0070C0"/>
                </a:solidFill>
                <a:latin typeface="Cooper Black" panose="0208090404030B020404" pitchFamily="18" charset="0"/>
              </a:rPr>
              <a:t>4</a:t>
            </a:r>
            <a:endParaRPr lang="es-CO" sz="239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82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106</TotalTime>
  <Words>2</Words>
  <Application>Microsoft Office PowerPoint</Application>
  <PresentationFormat>Presentación en pantalla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Cooper Black</vt:lpstr>
      <vt:lpstr>Old English Text MT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Yeraldin Andrea Balaguera Blanco</dc:creator>
  <cp:lastModifiedBy>Yeraldin Andrea Balaguera Blanco</cp:lastModifiedBy>
  <cp:revision>2</cp:revision>
  <cp:lastPrinted>2024-02-01T15:27:20Z</cp:lastPrinted>
  <dcterms:created xsi:type="dcterms:W3CDTF">2024-02-01T14:15:13Z</dcterms:created>
  <dcterms:modified xsi:type="dcterms:W3CDTF">2024-02-01T16:02:07Z</dcterms:modified>
</cp:coreProperties>
</file>